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89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14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Filming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Filming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55679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Use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UAVs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filmmaking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generally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easier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large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private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lots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in rural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exurban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areas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fewer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space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constraints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0358" y="3284984"/>
            <a:ext cx="5203284" cy="29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Filming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2479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Companies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argue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low-cost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could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shots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would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otherwise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require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helicopter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aircraft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chemeClr val="bg1"/>
                </a:solidFill>
              </a:rPr>
              <a:t>saving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money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and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reducing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risk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for </a:t>
            </a:r>
            <a:r>
              <a:rPr lang="pt-BR" sz="3000" b="1" spc="100" dirty="0" err="1">
                <a:solidFill>
                  <a:srgbClr val="54BC9B"/>
                </a:solidFill>
              </a:rPr>
              <a:t>pilot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crew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7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Filming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have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film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sporting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events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2014 </a:t>
            </a:r>
            <a:r>
              <a:rPr lang="pt-BR" sz="3000" b="1" spc="100" dirty="0" err="1">
                <a:solidFill>
                  <a:srgbClr val="54BC9B"/>
                </a:solidFill>
              </a:rPr>
              <a:t>Winter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Olympics</a:t>
            </a:r>
            <a:r>
              <a:rPr lang="pt-BR" sz="3000" b="1" spc="100" dirty="0">
                <a:solidFill>
                  <a:srgbClr val="54BC9B"/>
                </a:solidFill>
              </a:rPr>
              <a:t>, as </a:t>
            </a:r>
            <a:r>
              <a:rPr lang="pt-BR" sz="3000" b="1" spc="100" dirty="0" err="1">
                <a:solidFill>
                  <a:srgbClr val="54BC9B"/>
                </a:solidFill>
              </a:rPr>
              <a:t>they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have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greater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freedom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movement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cable-mounted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cameras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13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108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31</cp:revision>
  <dcterms:created xsi:type="dcterms:W3CDTF">2017-03-08T21:43:37Z</dcterms:created>
  <dcterms:modified xsi:type="dcterms:W3CDTF">2017-11-18T18:56:14Z</dcterms:modified>
</cp:coreProperties>
</file>